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17/04/1441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8280920" cy="633670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relation between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FCC cell side is shown in the Figure 13 is √2𝑎 =4𝑅 and the APF is given by equation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regard to BCC crystal effective number of atoms per unit cell is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 × (1/8) + 1 = 2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relation between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given by √3𝑎 =4𝑅 and the APF is given by equation 4. While, the relation between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BCC cell side is shown in the Figure 14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33" y="1124744"/>
            <a:ext cx="682417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894" y="5013176"/>
            <a:ext cx="662454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94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Figure 14 Schematic of the BCC cell shows </a:t>
            </a:r>
            <a:r>
              <a:rPr lang="en-US" sz="2800" i="1" dirty="0">
                <a:solidFill>
                  <a:srgbClr val="000000"/>
                </a:solidFill>
                <a:latin typeface="Times New Roman"/>
              </a:rPr>
              <a:t>R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800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variables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72008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0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548680"/>
            <a:ext cx="8034096" cy="569972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Finally, In the hexagonal unit cell, number of atoms =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12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corner atoms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× 1/6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(shared by six unit cells) + Two face atoms ×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½ + 3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interior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= 6.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The relation between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is given by 2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2296" indent="0">
              <a:buNone/>
            </a:pPr>
            <a:r>
              <a:rPr lang="pt-BR" dirty="0">
                <a:solidFill>
                  <a:srgbClr val="000000"/>
                </a:solidFill>
                <a:latin typeface="Times New Roman"/>
              </a:rPr>
              <a:t>Unit cell volume = (6 × ½ 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h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) 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c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= (3 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sin60 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o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) ×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c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= 3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a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pt-BR" i="1" dirty="0">
                <a:solidFill>
                  <a:srgbClr val="000000"/>
                </a:solidFill>
                <a:latin typeface="Times New Roman"/>
              </a:rPr>
              <a:t>c 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sin60</a:t>
            </a:r>
            <a:r>
              <a:rPr lang="pt-BR" sz="1800" dirty="0">
                <a:solidFill>
                  <a:srgbClr val="000000"/>
                </a:solidFill>
                <a:latin typeface="Times New Roman"/>
              </a:rPr>
              <a:t>o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The face-cantered atom and the three mid-layer atoms form a tetrahedron MNOP which has sides equal to a (as atoms at vertices touch each other) and height of c/2. Using this tetrahedron it can be shown that for an ideal hexagonal crystal c/a ratio = 1.633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1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92088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75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476672"/>
            <a:ext cx="8034096" cy="619268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Hexagonal lattice and atomic packing factor variables are shown in Figure 15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Figure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15 Hexagonal lattice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40501"/>
            <a:ext cx="789363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522" y="3645024"/>
            <a:ext cx="262564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43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548680"/>
            <a:ext cx="8106104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 Crystal Planes and Miller Indices 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 Point Coordinates </a:t>
            </a:r>
          </a:p>
          <a:p>
            <a:pPr marL="82296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Position of any point in a unit cell is given by its coordinates or distances from the x, y and z axes in terms of the lattice vectors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and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Thus the point located at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a/2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along x axis,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b/3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along y axis and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c/2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along z axis, as shown in the figure below, has the coordinates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IQ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2 1</a:t>
            </a:r>
            <a:r>
              <a:rPr lang="ar-IQ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3 1</a:t>
            </a:r>
            <a:r>
              <a:rPr lang="ar-IQ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3672408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86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548680"/>
            <a:ext cx="8034096" cy="5699720"/>
          </a:xfrm>
        </p:spPr>
        <p:txBody>
          <a:bodyPr>
            <a:normAutofit fontScale="85000" lnSpcReduction="20000"/>
          </a:bodyPr>
          <a:lstStyle/>
          <a:p>
            <a:endParaRPr lang="en-US" sz="3600" dirty="0">
              <a:solidFill>
                <a:srgbClr val="000000"/>
              </a:solidFill>
              <a:latin typeface="Symbol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Symbol"/>
              </a:rPr>
              <a:t>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Crystal Planes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Planes in a crystal are described by notations called Miller indices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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Miller indices of a plane, indicated by h k l, are given by the reciprocal of the intercepts of the plane on the three axes. 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000000"/>
                </a:solidFill>
                <a:latin typeface="Wingdings"/>
              </a:rPr>
              <a:t>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plane, which intersects X axis at 1 (one lattice parameter) and is parallel to Y and Z axes, has Miller indices h = 1/1 = 1, k = 1/∞ = 0, l = 1/∞ = 0. It is written as </a:t>
            </a: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hkl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 = (100).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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Miller indices of some other planes in the cubic system are shown in the figures in the next slide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0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14955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ar-IQ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Figure </a:t>
            </a:r>
            <a:r>
              <a:rPr lang="ar-IQ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16</a:t>
            </a:r>
            <a:r>
              <a:rPr lang="ar-IQ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Examples of some crystal planes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776864" cy="53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59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468</Words>
  <Application>Microsoft Office PowerPoint</Application>
  <PresentationFormat>عرض على الشاشة (3:4)‏</PresentationFormat>
  <Paragraphs>57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wassan</dc:creator>
  <cp:lastModifiedBy>DR.Ahmed Saker 2O11</cp:lastModifiedBy>
  <cp:revision>3</cp:revision>
  <dcterms:created xsi:type="dcterms:W3CDTF">2019-12-15T06:57:50Z</dcterms:created>
  <dcterms:modified xsi:type="dcterms:W3CDTF">2019-12-15T07:25:13Z</dcterms:modified>
</cp:coreProperties>
</file>